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60" r:id="rId2"/>
    <p:sldId id="256" r:id="rId3"/>
    <p:sldId id="258" r:id="rId4"/>
    <p:sldId id="261" r:id="rId5"/>
    <p:sldId id="257" r:id="rId6"/>
    <p:sldId id="262" r:id="rId7"/>
    <p:sldId id="263" r:id="rId8"/>
    <p:sldId id="259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6" autoAdjust="0"/>
    <p:restoredTop sz="78941" autoAdjust="0"/>
  </p:normalViewPr>
  <p:slideViewPr>
    <p:cSldViewPr snapToGrid="0">
      <p:cViewPr varScale="1">
        <p:scale>
          <a:sx n="88" d="100"/>
          <a:sy n="88" d="100"/>
        </p:scale>
        <p:origin x="131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97DCD-4CA3-450F-9EBE-1618BDC4B39F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54D7EF-0FE7-4B1A-B862-6C683C0E8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7846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video for backup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54D7EF-0FE7-4B1A-B862-6C683C0E8C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3580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That’s what hackers are portrayed as in pop culture</a:t>
            </a:r>
          </a:p>
          <a:p>
            <a:endParaRPr lang="en-US" dirty="0" smtClean="0"/>
          </a:p>
          <a:p>
            <a:r>
              <a:rPr lang="en-US" dirty="0" smtClean="0"/>
              <a:t>What </a:t>
            </a:r>
            <a:r>
              <a:rPr lang="en-US" dirty="0" smtClean="0"/>
              <a:t>are some inaccuracies in the video?</a:t>
            </a:r>
          </a:p>
          <a:p>
            <a:r>
              <a:rPr lang="en-US" dirty="0" smtClean="0"/>
              <a:t>RAM</a:t>
            </a:r>
            <a:r>
              <a:rPr lang="en-US" baseline="0" dirty="0" smtClean="0"/>
              <a:t> size</a:t>
            </a:r>
          </a:p>
          <a:p>
            <a:r>
              <a:rPr lang="en-US" baseline="0" dirty="0" smtClean="0"/>
              <a:t>Floppy disk</a:t>
            </a:r>
          </a:p>
          <a:p>
            <a:r>
              <a:rPr lang="en-US" baseline="0" dirty="0" smtClean="0"/>
              <a:t>KB -&gt; GB standard; even TB</a:t>
            </a:r>
          </a:p>
          <a:p>
            <a:r>
              <a:rPr lang="en-US" baseline="0" dirty="0" smtClean="0"/>
              <a:t>Thousand, Billion, Trillion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54D7EF-0FE7-4B1A-B862-6C683C0E8C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0670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Get students’</a:t>
            </a:r>
            <a:r>
              <a:rPr lang="en-US" baseline="0" dirty="0" smtClean="0"/>
              <a:t> definitions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54D7EF-0FE7-4B1A-B862-6C683C0E8C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56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Easy as putting an if statement around insert statements</a:t>
            </a:r>
          </a:p>
          <a:p>
            <a:r>
              <a:rPr lang="en-US" dirty="0" smtClean="0"/>
              <a:t>Anytime you get dat</a:t>
            </a:r>
            <a:r>
              <a:rPr lang="en-US" baseline="0" dirty="0" smtClean="0"/>
              <a:t>a from the user: see what </a:t>
            </a:r>
            <a:r>
              <a:rPr lang="en-US" baseline="0" smtClean="0"/>
              <a:t>it contains.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54D7EF-0FE7-4B1A-B862-6C683C0E8C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662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4D90B-EE94-44F1-A77E-64FA43C058AD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E5A3-434A-4A5D-9A77-63D4BD562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902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4D90B-EE94-44F1-A77E-64FA43C058AD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E5A3-434A-4A5D-9A77-63D4BD562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06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4D90B-EE94-44F1-A77E-64FA43C058AD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E5A3-434A-4A5D-9A77-63D4BD562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804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4D90B-EE94-44F1-A77E-64FA43C058AD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E5A3-434A-4A5D-9A77-63D4BD562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85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4D90B-EE94-44F1-A77E-64FA43C058AD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E5A3-434A-4A5D-9A77-63D4BD562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222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4D90B-EE94-44F1-A77E-64FA43C058AD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E5A3-434A-4A5D-9A77-63D4BD562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630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4D90B-EE94-44F1-A77E-64FA43C058AD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E5A3-434A-4A5D-9A77-63D4BD562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467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4D90B-EE94-44F1-A77E-64FA43C058AD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E5A3-434A-4A5D-9A77-63D4BD562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580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4D90B-EE94-44F1-A77E-64FA43C058AD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E5A3-434A-4A5D-9A77-63D4BD562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121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4D90B-EE94-44F1-A77E-64FA43C058AD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E5A3-434A-4A5D-9A77-63D4BD562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809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4D90B-EE94-44F1-A77E-64FA43C058AD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E5A3-434A-4A5D-9A77-63D4BD562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053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3000"/>
            <a:lum/>
          </a:blip>
          <a:srcRect/>
          <a:stretch>
            <a:fillRect l="-30000" r="-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B4D90B-EE94-44F1-A77E-64FA43C058AD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4AE5A3-434A-4A5D-9A77-63D4BD562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175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Do Now!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up your web browser and complete the Google Form at:</a:t>
            </a:r>
          </a:p>
          <a:p>
            <a:pPr marL="0" indent="0" algn="ctr">
              <a:buNone/>
            </a:pPr>
            <a:r>
              <a:rPr lang="en-US" b="1" dirty="0"/>
              <a:t>http://</a:t>
            </a:r>
            <a:r>
              <a:rPr lang="en-US" b="1" dirty="0" smtClean="0"/>
              <a:t>tinyurl.com/mcnallyhacking</a:t>
            </a: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i="1" dirty="0" smtClean="0"/>
              <a:t>Select Beginning of Class</a:t>
            </a:r>
          </a:p>
          <a:p>
            <a:pPr marL="0" indent="0" algn="ctr">
              <a:buNone/>
            </a:pPr>
            <a:endParaRPr lang="en-US" i="1" dirty="0"/>
          </a:p>
          <a:p>
            <a:pPr marL="0" indent="0">
              <a:buNone/>
            </a:pPr>
            <a:r>
              <a:rPr lang="en-US" dirty="0" smtClean="0"/>
              <a:t>On completion, email yourself a copy. We will be sharing our responses with </a:t>
            </a:r>
            <a:r>
              <a:rPr lang="en-US" smtClean="0"/>
              <a:t>the class.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67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Hacking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808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287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What Hacking is Not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Hackerman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8838" y="1325112"/>
            <a:ext cx="7286324" cy="5527766"/>
          </a:xfrm>
        </p:spPr>
      </p:pic>
    </p:spTree>
    <p:extLst>
      <p:ext uri="{BB962C8B-B14F-4D97-AF65-F5344CB8AC3E}">
        <p14:creationId xmlns:p14="http://schemas.microsoft.com/office/powerpoint/2010/main" val="3053433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Comments about the Clip?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RAM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Floppy Disk</a:t>
            </a:r>
          </a:p>
          <a:p>
            <a:r>
              <a:rPr lang="en-US" dirty="0" smtClean="0"/>
              <a:t>Processer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8553843"/>
              </p:ext>
            </p:extLst>
          </p:nvPr>
        </p:nvGraphicFramePr>
        <p:xfrm>
          <a:off x="628650" y="2380795"/>
          <a:ext cx="78867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/>
                <a:gridCol w="2628900"/>
                <a:gridCol w="26289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KB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TB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~1,000 bytes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~1,000,000,000 bytes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~1,000,000,000,000 bytes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6921649"/>
              </p:ext>
            </p:extLst>
          </p:nvPr>
        </p:nvGraphicFramePr>
        <p:xfrm>
          <a:off x="628650" y="4427309"/>
          <a:ext cx="52578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/>
                <a:gridCol w="26289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MHz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GHz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1,000,000 Hz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1,000,000,000 Hz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1689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What is Hacking?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Your Definitions!</a:t>
            </a:r>
          </a:p>
          <a:p>
            <a:r>
              <a:rPr lang="en-US" dirty="0" smtClean="0"/>
              <a:t>My definition: A</a:t>
            </a:r>
            <a:r>
              <a:rPr lang="en-US" dirty="0"/>
              <a:t> </a:t>
            </a:r>
            <a:r>
              <a:rPr lang="en-US" b="1" dirty="0"/>
              <a:t>hacker</a:t>
            </a:r>
            <a:r>
              <a:rPr lang="en-US" dirty="0"/>
              <a:t> is someone who seeks and exploits weaknesses in a computer system or computer network.</a:t>
            </a:r>
          </a:p>
        </p:txBody>
      </p:sp>
    </p:spTree>
    <p:extLst>
      <p:ext uri="{BB962C8B-B14F-4D97-AF65-F5344CB8AC3E}">
        <p14:creationId xmlns:p14="http://schemas.microsoft.com/office/powerpoint/2010/main" val="69880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SQL Injection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3632656"/>
            <a:ext cx="8145236" cy="2528662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SELECT * FROM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users WHERE id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=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2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SELECT * FROM users WHERE id =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2 </a:t>
            </a:r>
            <a:r>
              <a:rPr lang="en-US" dirty="0"/>
              <a:t>or </a:t>
            </a:r>
            <a:r>
              <a:rPr lang="en-US" dirty="0" smtClean="0"/>
              <a:t>1 = 1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SELECT * FROM users WHERE id = 2; DROP TABLE users;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480080"/>
              </p:ext>
            </p:extLst>
          </p:nvPr>
        </p:nvGraphicFramePr>
        <p:xfrm>
          <a:off x="1524000" y="2061032"/>
          <a:ext cx="6096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Password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Mr.</a:t>
                      </a:r>
                      <a:r>
                        <a:rPr lang="en-US" baseline="0" dirty="0" err="1" smtClean="0"/>
                        <a:t>Artym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trump2O16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Mr.Pedersen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iLovePizza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4201889" y="3632656"/>
            <a:ext cx="2558143" cy="51480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201886" y="4619401"/>
            <a:ext cx="3744685" cy="51480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606143" y="5549766"/>
            <a:ext cx="2634343" cy="51480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331030" y="1600201"/>
            <a:ext cx="2481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users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00975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uiExpand="1" animBg="1"/>
      <p:bldP spid="6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Sanitize Database Input</a:t>
            </a:r>
            <a:endParaRPr lang="en-US" dirty="0"/>
          </a:p>
        </p:txBody>
      </p:sp>
      <p:pic>
        <p:nvPicPr>
          <p:cNvPr id="2050" name="Picture 2" descr="Exploits of a Mom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2787500"/>
            <a:ext cx="7886700" cy="2427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5504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Try it Yourself!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 smtClean="0"/>
              <a:t>1. Complete the SQL Injection module on:</a:t>
            </a:r>
          </a:p>
          <a:p>
            <a:pPr marL="0" indent="0" algn="ctr">
              <a:buNone/>
            </a:pPr>
            <a:r>
              <a:rPr lang="en-US" dirty="0" smtClean="0"/>
              <a:t>https</a:t>
            </a:r>
            <a:r>
              <a:rPr lang="en-US" dirty="0"/>
              <a:t>://www.hacksplaining.com</a:t>
            </a:r>
            <a:r>
              <a:rPr lang="en-US" dirty="0" smtClean="0"/>
              <a:t>/</a:t>
            </a:r>
          </a:p>
          <a:p>
            <a:pPr marL="0" indent="0" algn="ctr">
              <a:buNone/>
            </a:pPr>
            <a:r>
              <a:rPr lang="en-US" sz="2000" i="1" dirty="0" smtClean="0"/>
              <a:t>You can look at the other modules later. There are 20 of them!</a:t>
            </a:r>
            <a:endParaRPr lang="en-US" i="1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2. Re-visit the Google Form and complete the end of class survey.</a:t>
            </a:r>
          </a:p>
          <a:p>
            <a:pPr marL="0" indent="0" algn="ctr">
              <a:buNone/>
            </a:pPr>
            <a:r>
              <a:rPr lang="en-US" dirty="0"/>
              <a:t>http://</a:t>
            </a:r>
            <a:r>
              <a:rPr lang="en-US" dirty="0" smtClean="0"/>
              <a:t>tinyurl.com/mcnallyhacking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3. After, continue working on your Dynamic Webpage.</a:t>
            </a:r>
          </a:p>
          <a:p>
            <a:pPr marL="0" indent="0">
              <a:buNone/>
            </a:pP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33400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73</TotalTime>
  <Words>258</Words>
  <Application>Microsoft Office PowerPoint</Application>
  <PresentationFormat>On-screen Show (4:3)</PresentationFormat>
  <Paragraphs>69</Paragraphs>
  <Slides>8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Consolas</vt:lpstr>
      <vt:lpstr>Office Theme</vt:lpstr>
      <vt:lpstr>Do Now!</vt:lpstr>
      <vt:lpstr>Hacking</vt:lpstr>
      <vt:lpstr>What Hacking is Not</vt:lpstr>
      <vt:lpstr>Comments about the Clip?</vt:lpstr>
      <vt:lpstr>What is Hacking?</vt:lpstr>
      <vt:lpstr>SQL Injection</vt:lpstr>
      <vt:lpstr>Sanitize Database Input</vt:lpstr>
      <vt:lpstr>Try it Yourself!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Corbett</dc:creator>
  <cp:lastModifiedBy>Corbett</cp:lastModifiedBy>
  <cp:revision>13</cp:revision>
  <dcterms:created xsi:type="dcterms:W3CDTF">2016-04-07T03:17:51Z</dcterms:created>
  <dcterms:modified xsi:type="dcterms:W3CDTF">2016-04-07T04:38:57Z</dcterms:modified>
</cp:coreProperties>
</file>

<file path=docProps/thumbnail.jpeg>
</file>